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715500"/>
  <p:defaultTextStyle>
    <a:defPPr>
      <a:defRPr lang="de-A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2D34"/>
    <a:srgbClr val="3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036ACC-E022-464C-8C3F-E142BE0443AD}" v="2" dt="2024-02-01T18:25:48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Leitner" userId="8c08f7de92d90fe9" providerId="LiveId" clId="{E8036ACC-E022-464C-8C3F-E142BE0443AD}"/>
    <pc:docChg chg="custSel modSld">
      <pc:chgData name="Andreas Leitner" userId="8c08f7de92d90fe9" providerId="LiveId" clId="{E8036ACC-E022-464C-8C3F-E142BE0443AD}" dt="2024-02-01T18:25:53.942" v="300" actId="1035"/>
      <pc:docMkLst>
        <pc:docMk/>
      </pc:docMkLst>
      <pc:sldChg chg="modSp mod">
        <pc:chgData name="Andreas Leitner" userId="8c08f7de92d90fe9" providerId="LiveId" clId="{E8036ACC-E022-464C-8C3F-E142BE0443AD}" dt="2024-02-01T18:25:53.942" v="300" actId="1035"/>
        <pc:sldMkLst>
          <pc:docMk/>
          <pc:sldMk cId="0" sldId="256"/>
        </pc:sldMkLst>
        <pc:spChg chg="mod">
          <ac:chgData name="Andreas Leitner" userId="8c08f7de92d90fe9" providerId="LiveId" clId="{E8036ACC-E022-464C-8C3F-E142BE0443AD}" dt="2024-02-01T18:25:05.901" v="293" actId="1035"/>
          <ac:spMkLst>
            <pc:docMk/>
            <pc:sldMk cId="0" sldId="256"/>
            <ac:spMk id="19" creationId="{00000000-0000-0000-0000-000000000000}"/>
          </ac:spMkLst>
        </pc:spChg>
        <pc:spChg chg="mod">
          <ac:chgData name="Andreas Leitner" userId="8c08f7de92d90fe9" providerId="LiveId" clId="{E8036ACC-E022-464C-8C3F-E142BE0443AD}" dt="2024-02-01T18:25:53.942" v="300" actId="1035"/>
          <ac:spMkLst>
            <pc:docMk/>
            <pc:sldMk cId="0" sldId="256"/>
            <ac:spMk id="2055" creationId="{00000000-0000-0000-0000-000000000000}"/>
          </ac:spMkLst>
        </pc:spChg>
        <pc:spChg chg="mod">
          <ac:chgData name="Andreas Leitner" userId="8c08f7de92d90fe9" providerId="LiveId" clId="{E8036ACC-E022-464C-8C3F-E142BE0443AD}" dt="2024-02-01T18:24:42.150" v="278" actId="1035"/>
          <ac:spMkLst>
            <pc:docMk/>
            <pc:sldMk cId="0" sldId="256"/>
            <ac:spMk id="2057" creationId="{00000000-0000-0000-0000-000000000000}"/>
          </ac:spMkLst>
        </pc:spChg>
        <pc:spChg chg="mod">
          <ac:chgData name="Andreas Leitner" userId="8c08f7de92d90fe9" providerId="LiveId" clId="{E8036ACC-E022-464C-8C3F-E142BE0443AD}" dt="2024-02-01T18:25:26.926" v="295" actId="1035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B3DEE-51A2-4446-BE5F-A71EA7508474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609E7-5793-46D0-8C93-6FFF8F7A558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8B171-779D-4B42-8904-B876F327BEA5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F3EB4-E236-4C72-8ADD-B4CA208EA57B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8746E-177E-4C85-935D-55FB12F2ED04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45D70-5452-4216-858A-142CC8A915E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6EAE0-1209-4108-BD16-704B997046F5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F8B57-B698-420D-B848-F2D9B406A46F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57D8E-990A-41B1-A1D0-4691B71E5083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E85EE-432F-437C-A405-514FF4605A02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03901-4285-4583-B63D-C8B5F64DCCAD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Textmasterformate durch Klicken bearbeiten</a:t>
            </a:r>
          </a:p>
          <a:p>
            <a:pPr lvl="1"/>
            <a:r>
              <a:rPr lang="de-AT" altLang="de-DE"/>
              <a:t>Zweite Ebene</a:t>
            </a:r>
          </a:p>
          <a:p>
            <a:pPr lvl="2"/>
            <a:r>
              <a:rPr lang="de-AT" altLang="de-DE"/>
              <a:t>Dritte Ebene</a:t>
            </a:r>
          </a:p>
          <a:p>
            <a:pPr lvl="3"/>
            <a:r>
              <a:rPr lang="de-AT" altLang="de-DE"/>
              <a:t>Vierte Ebene</a:t>
            </a:r>
          </a:p>
          <a:p>
            <a:pPr lvl="4"/>
            <a:r>
              <a:rPr lang="de-AT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219A8FE-4321-4E1B-B733-F953FAF9E6D7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979712"/>
            <a:ext cx="6172200" cy="1524000"/>
          </a:xfrm>
          <a:noFill/>
        </p:spPr>
        <p:txBody>
          <a:bodyPr/>
          <a:lstStyle/>
          <a:p>
            <a:pPr eaLnBrk="1" hangingPunct="1"/>
            <a:r>
              <a:rPr lang="de-AT" altLang="de-DE" sz="3200" b="1" dirty="0">
                <a:solidFill>
                  <a:schemeClr val="tx1"/>
                </a:solidFill>
                <a:latin typeface="Calibri" pitchFamily="34" charset="0"/>
              </a:rPr>
              <a:t>SACHKUNDE-KURS für Hunde in Oberösterreich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50838" y="981075"/>
            <a:ext cx="118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de-DE" altLang="de-DE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12763" y="1222375"/>
            <a:ext cx="8636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de-AT" altLang="de-DE"/>
          </a:p>
          <a:p>
            <a:pPr algn="ctr" eaLnBrk="1" hangingPunct="1">
              <a:spcBef>
                <a:spcPct val="50000"/>
              </a:spcBef>
            </a:pPr>
            <a:endParaRPr lang="de-AT" altLang="de-DE"/>
          </a:p>
          <a:p>
            <a:pPr algn="ctr" eaLnBrk="1" hangingPunct="1">
              <a:spcBef>
                <a:spcPct val="50000"/>
              </a:spcBef>
            </a:pPr>
            <a:endParaRPr lang="de-AT" altLang="de-DE"/>
          </a:p>
          <a:p>
            <a:pPr algn="ctr" eaLnBrk="1" hangingPunct="1">
              <a:spcBef>
                <a:spcPct val="50000"/>
              </a:spcBef>
            </a:pPr>
            <a:endParaRPr lang="de-AT" altLang="de-DE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889250" y="1222375"/>
            <a:ext cx="12954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de-AT" altLang="de-DE"/>
          </a:p>
          <a:p>
            <a:pPr algn="ctr" eaLnBrk="1" hangingPunct="1">
              <a:spcBef>
                <a:spcPct val="50000"/>
              </a:spcBef>
            </a:pPr>
            <a:endParaRPr lang="de-AT" altLang="de-DE"/>
          </a:p>
          <a:p>
            <a:pPr algn="ctr" eaLnBrk="1" hangingPunct="1">
              <a:spcBef>
                <a:spcPct val="50000"/>
              </a:spcBef>
            </a:pPr>
            <a:endParaRPr lang="de-AT" altLang="de-DE"/>
          </a:p>
          <a:p>
            <a:pPr algn="ctr" eaLnBrk="1" hangingPunct="1">
              <a:spcBef>
                <a:spcPct val="50000"/>
              </a:spcBef>
            </a:pPr>
            <a:endParaRPr lang="de-AT" altLang="de-DE"/>
          </a:p>
          <a:p>
            <a:pPr algn="ctr" eaLnBrk="1" hangingPunct="1">
              <a:spcBef>
                <a:spcPct val="50000"/>
              </a:spcBef>
            </a:pPr>
            <a:endParaRPr lang="de-AT" altLang="de-DE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692696" y="3275856"/>
            <a:ext cx="55446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de-AT" altLang="de-DE" sz="2400" b="1" dirty="0">
                <a:latin typeface="Calibri" pitchFamily="34" charset="0"/>
              </a:rPr>
              <a:t>27.04.2024</a:t>
            </a:r>
            <a:r>
              <a:rPr lang="de-AT" altLang="de-DE" sz="2000" b="1" dirty="0">
                <a:latin typeface="Calibri" pitchFamily="34" charset="0"/>
              </a:rPr>
              <a:t> </a:t>
            </a:r>
          </a:p>
          <a:p>
            <a:pPr algn="ctr" eaLnBrk="1" hangingPunct="1"/>
            <a:r>
              <a:rPr lang="de-AT" altLang="de-DE" sz="2000" b="1" dirty="0">
                <a:latin typeface="Calibri" pitchFamily="34" charset="0"/>
              </a:rPr>
              <a:t>um 14h30</a:t>
            </a:r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1937750" y="5796136"/>
            <a:ext cx="29777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de-AT" altLang="de-DE" b="1" dirty="0">
                <a:latin typeface="Calibri" pitchFamily="34" charset="0"/>
              </a:rPr>
              <a:t>Vortragende:</a:t>
            </a:r>
          </a:p>
          <a:p>
            <a:pPr algn="ctr" eaLnBrk="1" hangingPunct="1"/>
            <a:r>
              <a:rPr lang="de-AT" altLang="de-DE" dirty="0" err="1">
                <a:latin typeface="Calibri" pitchFamily="34" charset="0"/>
              </a:rPr>
              <a:t>Tierärtzin</a:t>
            </a:r>
            <a:r>
              <a:rPr lang="de-AT" altLang="de-DE" dirty="0">
                <a:latin typeface="Calibri" pitchFamily="34" charset="0"/>
              </a:rPr>
              <a:t> Lisa Affenzeller</a:t>
            </a:r>
          </a:p>
          <a:p>
            <a:pPr algn="ctr" eaLnBrk="1" hangingPunct="1"/>
            <a:r>
              <a:rPr lang="de-AT" altLang="de-DE" dirty="0">
                <a:latin typeface="Calibri" pitchFamily="34" charset="0"/>
              </a:rPr>
              <a:t>Hundetrainer Andreas Leitner</a:t>
            </a: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1682454" y="6804025"/>
            <a:ext cx="352801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de-AT" altLang="de-DE" b="1" dirty="0">
                <a:latin typeface="Calibri" pitchFamily="34" charset="0"/>
              </a:rPr>
              <a:t>Anmeldung und Information unter </a:t>
            </a:r>
          </a:p>
          <a:p>
            <a:pPr algn="ctr" eaLnBrk="1" hangingPunct="1"/>
            <a:r>
              <a:rPr lang="de-AT" altLang="de-DE" b="1" u="sng" dirty="0">
                <a:latin typeface="Calibri" pitchFamily="34" charset="0"/>
              </a:rPr>
              <a:t>0699/11515804</a:t>
            </a:r>
          </a:p>
          <a:p>
            <a:pPr algn="ctr" eaLnBrk="1" hangingPunct="1"/>
            <a:r>
              <a:rPr lang="de-AT" altLang="de-DE" b="1" dirty="0">
                <a:latin typeface="Calibri" pitchFamily="34" charset="0"/>
              </a:rPr>
              <a:t>bzw.       </a:t>
            </a:r>
            <a:r>
              <a:rPr lang="de-AT" altLang="de-DE" b="1" dirty="0" err="1">
                <a:latin typeface="Calibri" pitchFamily="34" charset="0"/>
              </a:rPr>
              <a:t>hundetrainingleitner</a:t>
            </a:r>
            <a:endParaRPr lang="de-AT" altLang="de-DE" b="1" dirty="0">
              <a:latin typeface="Calibri" pitchFamily="34" charset="0"/>
            </a:endParaRPr>
          </a:p>
          <a:p>
            <a:pPr algn="ctr" eaLnBrk="1" hangingPunct="1"/>
            <a:r>
              <a:rPr lang="de-AT" altLang="de-DE" b="1" dirty="0">
                <a:latin typeface="Calibri" pitchFamily="34" charset="0"/>
              </a:rPr>
              <a:t>oder</a:t>
            </a:r>
          </a:p>
          <a:p>
            <a:pPr algn="ctr" eaLnBrk="1" hangingPunct="1"/>
            <a:r>
              <a:rPr lang="de-AT" altLang="de-DE" b="1" u="sng" dirty="0">
                <a:latin typeface="Calibri" pitchFamily="34" charset="0"/>
              </a:rPr>
              <a:t>hundetraining.leitner@gmx.at</a:t>
            </a:r>
          </a:p>
          <a:p>
            <a:pPr algn="ctr" eaLnBrk="1" hangingPunct="1"/>
            <a:endParaRPr lang="de-AT" altLang="de-DE" b="1" dirty="0">
              <a:latin typeface="Calibri" pitchFamily="34" charset="0"/>
            </a:endParaRPr>
          </a:p>
          <a:p>
            <a:pPr algn="ctr" eaLnBrk="1" hangingPunct="1"/>
            <a:r>
              <a:rPr lang="de-AT" altLang="de-DE" b="1" dirty="0">
                <a:latin typeface="Calibri" pitchFamily="34" charset="0"/>
              </a:rPr>
              <a:t>Teilnahme ohne Hund !!</a:t>
            </a:r>
          </a:p>
          <a:p>
            <a:pPr algn="ctr" eaLnBrk="1" hangingPunct="1"/>
            <a:endParaRPr lang="de-AT" altLang="de-DE" b="1" dirty="0">
              <a:latin typeface="Calibri" pitchFamily="34" charset="0"/>
            </a:endParaRPr>
          </a:p>
          <a:p>
            <a:pPr algn="ctr" eaLnBrk="1" hangingPunct="1"/>
            <a:endParaRPr lang="de-AT" altLang="de-DE" b="1" dirty="0">
              <a:latin typeface="Calibri" pitchFamily="34" charset="0"/>
            </a:endParaRPr>
          </a:p>
        </p:txBody>
      </p:sp>
      <p:sp>
        <p:nvSpPr>
          <p:cNvPr id="2059" name="Rectangle 3"/>
          <p:cNvSpPr txBox="1">
            <a:spLocks noChangeArrowheads="1"/>
          </p:cNvSpPr>
          <p:nvPr/>
        </p:nvSpPr>
        <p:spPr bwMode="auto">
          <a:xfrm>
            <a:off x="1844824" y="1691680"/>
            <a:ext cx="30963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de-AT" sz="1400" dirty="0">
                <a:latin typeface="BonvenoCF" pitchFamily="2" charset="-18"/>
              </a:rPr>
              <a:t>HUNDETRAINING</a:t>
            </a:r>
          </a:p>
        </p:txBody>
      </p:sp>
      <p:pic>
        <p:nvPicPr>
          <p:cNvPr id="20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8988" y="0"/>
            <a:ext cx="2140132" cy="17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hteck 15"/>
          <p:cNvSpPr>
            <a:spLocks noChangeArrowheads="1"/>
          </p:cNvSpPr>
          <p:nvPr/>
        </p:nvSpPr>
        <p:spPr bwMode="auto">
          <a:xfrm>
            <a:off x="2780928" y="1933798"/>
            <a:ext cx="11445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de-AT" sz="1100" dirty="0">
                <a:solidFill>
                  <a:srgbClr val="00FFFF"/>
                </a:solidFill>
                <a:latin typeface="BonvenoCF" pitchFamily="2" charset="-18"/>
              </a:rPr>
              <a:t>LEITNER</a:t>
            </a:r>
          </a:p>
        </p:txBody>
      </p:sp>
      <p:pic>
        <p:nvPicPr>
          <p:cNvPr id="2063" name="Grafik 14" descr="C:\Users\Andreas\Desktop\VBSÖ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8027988"/>
            <a:ext cx="10810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Grafik 15" descr="C:\Users\Andreas\Desktop\oekv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648" y="251520"/>
            <a:ext cx="935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ndreas\Desktop\OÖ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585" y="8028384"/>
            <a:ext cx="1836415" cy="965599"/>
          </a:xfrm>
          <a:prstGeom prst="rect">
            <a:avLst/>
          </a:prstGeom>
          <a:noFill/>
        </p:spPr>
      </p:pic>
      <p:sp>
        <p:nvSpPr>
          <p:cNvPr id="19" name="Textfeld 18"/>
          <p:cNvSpPr txBox="1"/>
          <p:nvPr/>
        </p:nvSpPr>
        <p:spPr>
          <a:xfrm>
            <a:off x="1465450" y="4067944"/>
            <a:ext cx="38148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b="1" dirty="0">
                <a:latin typeface="Calibri" pitchFamily="34" charset="0"/>
                <a:cs typeface="Calibri" pitchFamily="34" charset="0"/>
              </a:rPr>
              <a:t>Ort: Landhotel </a:t>
            </a:r>
            <a:r>
              <a:rPr lang="de-AT" b="1" dirty="0" err="1">
                <a:latin typeface="Calibri" pitchFamily="34" charset="0"/>
                <a:cs typeface="Calibri" pitchFamily="34" charset="0"/>
              </a:rPr>
              <a:t>Schicklberg</a:t>
            </a:r>
            <a:r>
              <a:rPr lang="de-AT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de-AT" dirty="0">
                <a:latin typeface="Calibri" pitchFamily="34" charset="0"/>
                <a:cs typeface="Calibri" pitchFamily="34" charset="0"/>
              </a:rPr>
              <a:t>(</a:t>
            </a:r>
            <a:r>
              <a:rPr lang="de-AT" dirty="0" err="1">
                <a:latin typeface="Calibri" pitchFamily="34" charset="0"/>
                <a:cs typeface="Calibri" pitchFamily="34" charset="0"/>
              </a:rPr>
              <a:t>Mostfassl</a:t>
            </a:r>
            <a:r>
              <a:rPr lang="de-AT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ctr"/>
            <a:r>
              <a:rPr lang="de-AT" b="1" dirty="0" err="1">
                <a:latin typeface="Calibri" pitchFamily="34" charset="0"/>
                <a:cs typeface="Calibri" pitchFamily="34" charset="0"/>
              </a:rPr>
              <a:t>Schicklberg</a:t>
            </a:r>
            <a:r>
              <a:rPr lang="de-AT" b="1" dirty="0">
                <a:latin typeface="Calibri" pitchFamily="34" charset="0"/>
                <a:cs typeface="Calibri" pitchFamily="34" charset="0"/>
              </a:rPr>
              <a:t> 1</a:t>
            </a:r>
          </a:p>
          <a:p>
            <a:pPr algn="ctr"/>
            <a:r>
              <a:rPr lang="de-AT" b="1" dirty="0">
                <a:latin typeface="Calibri" pitchFamily="34" charset="0"/>
                <a:cs typeface="Calibri" pitchFamily="34" charset="0"/>
              </a:rPr>
              <a:t>4550 </a:t>
            </a:r>
            <a:r>
              <a:rPr lang="de-AT" b="1" dirty="0" err="1">
                <a:latin typeface="Calibri" pitchFamily="34" charset="0"/>
                <a:cs typeface="Calibri" pitchFamily="34" charset="0"/>
              </a:rPr>
              <a:t>Kremsmünter</a:t>
            </a:r>
            <a:endParaRPr lang="de-AT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de-AT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de-AT" b="1" dirty="0">
                <a:latin typeface="Calibri" pitchFamily="34" charset="0"/>
                <a:cs typeface="Calibri" pitchFamily="34" charset="0"/>
              </a:rPr>
              <a:t>Kosten</a:t>
            </a:r>
            <a:r>
              <a:rPr lang="de-AT" dirty="0">
                <a:latin typeface="Calibri" pitchFamily="34" charset="0"/>
                <a:cs typeface="Calibri" pitchFamily="34" charset="0"/>
              </a:rPr>
              <a:t>: 85 Euro Ausweisgebühr</a:t>
            </a:r>
          </a:p>
          <a:p>
            <a:pPr algn="ctr"/>
            <a:r>
              <a:rPr lang="de-AT" dirty="0">
                <a:latin typeface="Calibri" pitchFamily="34" charset="0"/>
                <a:cs typeface="Calibri" pitchFamily="34" charset="0"/>
              </a:rPr>
              <a:t>30 Euro Begleitpersonen</a:t>
            </a:r>
          </a:p>
          <a:p>
            <a:pPr algn="ctr"/>
            <a:endParaRPr lang="de-AT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 descr="C:\Users\Andreas\Desktop\Inst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64904" y="7452320"/>
            <a:ext cx="216024" cy="2160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BonvenoCF</vt:lpstr>
      <vt:lpstr>Calibri</vt:lpstr>
      <vt:lpstr>Standarddesign</vt:lpstr>
      <vt:lpstr>SACHKUNDE-KURS für Hunde in Oberösterreich</vt:lpstr>
    </vt:vector>
  </TitlesOfParts>
  <Company>AWD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Sachkundenachweis</dc:title>
  <dc:creator>AWD</dc:creator>
  <cp:lastModifiedBy>Andreas Leitner</cp:lastModifiedBy>
  <cp:revision>65</cp:revision>
  <dcterms:created xsi:type="dcterms:W3CDTF">2010-03-21T20:33:10Z</dcterms:created>
  <dcterms:modified xsi:type="dcterms:W3CDTF">2024-02-01T18:34:30Z</dcterms:modified>
</cp:coreProperties>
</file>